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6" r:id="rId3"/>
    <p:sldId id="257" r:id="rId4"/>
    <p:sldId id="258" r:id="rId5"/>
    <p:sldId id="259" r:id="rId6"/>
    <p:sldId id="267" r:id="rId7"/>
    <p:sldId id="260" r:id="rId8"/>
    <p:sldId id="261" r:id="rId9"/>
    <p:sldId id="262" r:id="rId10"/>
    <p:sldId id="273" r:id="rId11"/>
    <p:sldId id="274" r:id="rId12"/>
    <p:sldId id="275" r:id="rId13"/>
    <p:sldId id="285" r:id="rId14"/>
    <p:sldId id="268" r:id="rId15"/>
    <p:sldId id="263" r:id="rId16"/>
    <p:sldId id="264" r:id="rId17"/>
    <p:sldId id="265" r:id="rId18"/>
    <p:sldId id="276" r:id="rId19"/>
    <p:sldId id="277" r:id="rId20"/>
    <p:sldId id="282" r:id="rId21"/>
    <p:sldId id="269" r:id="rId22"/>
    <p:sldId id="270" r:id="rId23"/>
    <p:sldId id="271" r:id="rId24"/>
    <p:sldId id="272" r:id="rId25"/>
    <p:sldId id="278" r:id="rId26"/>
    <p:sldId id="279" r:id="rId27"/>
    <p:sldId id="280" r:id="rId28"/>
    <p:sldId id="283" r:id="rId29"/>
    <p:sldId id="284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595"/>
  </p:normalViewPr>
  <p:slideViewPr>
    <p:cSldViewPr snapToGrid="0" snapToObjects="1">
      <p:cViewPr varScale="1">
        <p:scale>
          <a:sx n="107" d="100"/>
          <a:sy n="107" d="100"/>
        </p:scale>
        <p:origin x="-59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D3E63-D4AD-EA42-80A0-F3CCC8428CA4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1D666-BB47-D841-A86F-E6E6FA2F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29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A99C1-1B70-8145-9DD0-7DF3B70CF5B1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E44E4-5EB4-C140-8855-1C02CDFF5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26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7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5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6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3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1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2F62-83FD-B244-9503-2D08BB283BD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0C22E-4082-1745-B475-C18701F2F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Pyr</a:t>
            </a:r>
            <a:r>
              <a:rPr lang="en-US" dirty="0" smtClean="0">
                <a:sym typeface="Wingdings"/>
              </a:rPr>
              <a:t> connections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JUC and RAG</a:t>
            </a:r>
          </a:p>
          <a:p>
            <a:r>
              <a:rPr lang="en-US" dirty="0" smtClean="0"/>
              <a:t>2016-7-30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small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-62 - -64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dirty="0" err="1" smtClean="0"/>
              <a:t>lims</a:t>
            </a:r>
            <a:r>
              <a:rPr lang="en-US" dirty="0" smtClean="0"/>
              <a:t>: 2.395 – 2.515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0.58594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9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105178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medium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-62 - -64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dirty="0" err="1" smtClean="0"/>
              <a:t>lims</a:t>
            </a:r>
            <a:r>
              <a:rPr lang="en-US" dirty="0" smtClean="0"/>
              <a:t>: 2.35 – 2.47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2.002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8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148706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large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-62 - -64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dirty="0" err="1" smtClean="0"/>
              <a:t>lims</a:t>
            </a:r>
            <a:r>
              <a:rPr lang="en-US" dirty="0" smtClean="0"/>
              <a:t>: 2.43 – 2.55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5.56640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10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74324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</a:t>
            </a:r>
            <a:r>
              <a:rPr lang="en-US" dirty="0" err="1" smtClean="0"/>
              <a:t>ephys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Quality: Excellent</a:t>
            </a:r>
          </a:p>
          <a:p>
            <a:r>
              <a:rPr lang="en-US" dirty="0" smtClean="0"/>
              <a:t>Mean EPSC amplitude: 2.25786 mV</a:t>
            </a:r>
          </a:p>
          <a:p>
            <a:pPr lvl="1"/>
            <a:r>
              <a:rPr lang="en-US" dirty="0" smtClean="0"/>
              <a:t>SD: 1.64380 mV</a:t>
            </a:r>
          </a:p>
          <a:p>
            <a:r>
              <a:rPr lang="en-US" dirty="0" smtClean="0"/>
              <a:t>Overall failure rate: 8.636%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BF, 40X</a:t>
            </a:r>
            <a:endParaRPr lang="en-US" dirty="0"/>
          </a:p>
        </p:txBody>
      </p:sp>
      <p:pic>
        <p:nvPicPr>
          <p:cNvPr id="4" name="2016-5-27 JUC 5May2016a 40x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6754" y="1502896"/>
            <a:ext cx="6698491" cy="5023410"/>
          </a:xfr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123012" y="3733177"/>
            <a:ext cx="308577" cy="15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62833" y="3809269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010" y="3885362"/>
            <a:ext cx="272470" cy="293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02388" y="4169763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complete trace</a:t>
            </a:r>
            <a:br>
              <a:rPr lang="en-US" dirty="0" smtClean="0"/>
            </a:br>
            <a:r>
              <a:rPr lang="en-US" dirty="0" smtClean="0"/>
              <a:t>10 synapses identified (80% confidence)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1" b="30064"/>
          <a:stretch/>
        </p:blipFill>
        <p:spPr>
          <a:xfrm>
            <a:off x="977353" y="1690688"/>
            <a:ext cx="10237294" cy="4684712"/>
          </a:xfrm>
        </p:spPr>
      </p:pic>
      <p:sp>
        <p:nvSpPr>
          <p:cNvPr id="6" name="Oval 5"/>
          <p:cNvSpPr/>
          <p:nvPr/>
        </p:nvSpPr>
        <p:spPr>
          <a:xfrm>
            <a:off x="5835733" y="4834342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36621" y="4818356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84401" y="479171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10865" y="4871646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14063" y="4772531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5181" y="4713919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64327" y="4847137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56867" y="467662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45673" y="45157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</a:t>
            </a:r>
            <a:r>
              <a:rPr lang="en-US" dirty="0" err="1" smtClean="0"/>
              <a:t>Pyr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SST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0" b="30440"/>
          <a:stretch/>
        </p:blipFill>
        <p:spPr>
          <a:xfrm>
            <a:off x="886451" y="2189533"/>
            <a:ext cx="10419097" cy="41916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835733" y="4834342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6621" y="4818356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84401" y="479171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10865" y="4871646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14063" y="4772531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05181" y="4713919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64327" y="4847137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56867" y="467662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45673" y="45157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SST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Pyr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6" b="23636"/>
          <a:stretch/>
        </p:blipFill>
        <p:spPr>
          <a:xfrm>
            <a:off x="1209076" y="2525574"/>
            <a:ext cx="9773847" cy="4252912"/>
          </a:xfrm>
        </p:spPr>
      </p:pic>
    </p:spTree>
    <p:extLst>
      <p:ext uri="{BB962C8B-B14F-4D97-AF65-F5344CB8AC3E}">
        <p14:creationId xmlns:p14="http://schemas.microsoft.com/office/powerpoint/2010/main" val="6328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small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-62 - -54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dirty="0" err="1" smtClean="0"/>
              <a:t>lims</a:t>
            </a:r>
            <a:r>
              <a:rPr lang="en-US" dirty="0" smtClean="0"/>
              <a:t>: 2.35 – 2.47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0.39062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8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3894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medium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-62 - -54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dirty="0" err="1" smtClean="0"/>
              <a:t>lims</a:t>
            </a:r>
            <a:r>
              <a:rPr lang="en-US" dirty="0" smtClean="0"/>
              <a:t>: 2.40 – 2.52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1.51370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9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18691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22Feb2016c: BF, 40X</a:t>
            </a:r>
            <a:endParaRPr lang="en-US" dirty="0"/>
          </a:p>
        </p:txBody>
      </p:sp>
      <p:pic>
        <p:nvPicPr>
          <p:cNvPr id="4" name="2016-3-4 22Feb2016C 40x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270" y="1487694"/>
            <a:ext cx="6763459" cy="5072132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4003829" y="4181383"/>
            <a:ext cx="0" cy="301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44283" y="4483223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SST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554245" y="3959441"/>
            <a:ext cx="168676" cy="282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7765" y="4241761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5May2016a: </a:t>
            </a:r>
            <a:r>
              <a:rPr lang="en-US" dirty="0" err="1" smtClean="0"/>
              <a:t>ephys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Quality: moderate</a:t>
            </a:r>
          </a:p>
          <a:p>
            <a:r>
              <a:rPr lang="en-US" dirty="0" smtClean="0"/>
              <a:t>Mean amplitude: 0.40500 mV</a:t>
            </a:r>
          </a:p>
          <a:p>
            <a:pPr lvl="1"/>
            <a:r>
              <a:rPr lang="en-US" dirty="0" smtClean="0"/>
              <a:t>SD: 0.83199 mV</a:t>
            </a:r>
          </a:p>
          <a:p>
            <a:r>
              <a:rPr lang="en-US" dirty="0" smtClean="0"/>
              <a:t>Overall failure rate: 49.852%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BF, 40X</a:t>
            </a:r>
            <a:endParaRPr lang="en-US" dirty="0"/>
          </a:p>
        </p:txBody>
      </p:sp>
      <p:pic>
        <p:nvPicPr>
          <p:cNvPr id="4" name="2015-2-25 18Feb16a 40x 1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045" y="1487694"/>
            <a:ext cx="6577910" cy="4932983"/>
          </a:xfr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564869" y="4616892"/>
            <a:ext cx="308577" cy="15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04690" y="4692984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704690" y="4114317"/>
            <a:ext cx="446622" cy="8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64236" y="3938490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complete trace</a:t>
            </a:r>
            <a:br>
              <a:rPr lang="en-US" dirty="0" smtClean="0"/>
            </a:br>
            <a:r>
              <a:rPr lang="en-US" dirty="0" smtClean="0"/>
              <a:t>3 synapses identified (55% confidence)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05" y="1690688"/>
            <a:ext cx="6889749" cy="5167312"/>
          </a:xfrm>
        </p:spPr>
      </p:pic>
      <p:sp>
        <p:nvSpPr>
          <p:cNvPr id="11" name="Oval 10"/>
          <p:cNvSpPr/>
          <p:nvPr/>
        </p:nvSpPr>
        <p:spPr>
          <a:xfrm>
            <a:off x="6103266" y="3524738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28666" y="361046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31841" y="370571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</a:t>
            </a:r>
            <a:r>
              <a:rPr lang="en-US" dirty="0" err="1" smtClean="0"/>
              <a:t>Pyr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04" y="1690688"/>
            <a:ext cx="6889750" cy="51673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03266" y="3524738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8666" y="361046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31841" y="370571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SST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Pyr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05" y="1690688"/>
            <a:ext cx="6889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small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-65 - -57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Xlims</a:t>
            </a:r>
            <a:r>
              <a:rPr lang="en-US" dirty="0" smtClean="0"/>
              <a:t>: 2.20 – 2.32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0.29297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9222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medium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-65 - -57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Xlims</a:t>
            </a:r>
            <a:r>
              <a:rPr lang="en-US" dirty="0" smtClean="0"/>
              <a:t>: 2.35 – 2.47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1.46480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8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3092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large EPSC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SST trace: 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Pyramidal trace offset -60mV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lims</a:t>
            </a:r>
            <a:r>
              <a:rPr lang="en-US" dirty="0" smtClean="0"/>
              <a:t>: -66 - -58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Xlims</a:t>
            </a:r>
            <a:r>
              <a:rPr lang="en-US" dirty="0" smtClean="0"/>
              <a:t>: 2.0 – 2.12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Amplitude: 3.75980 mV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Sweep: 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Spike: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282700"/>
            <a:ext cx="5111750" cy="3833812"/>
          </a:xfrm>
        </p:spPr>
      </p:pic>
    </p:spTree>
    <p:extLst>
      <p:ext uri="{BB962C8B-B14F-4D97-AF65-F5344CB8AC3E}">
        <p14:creationId xmlns:p14="http://schemas.microsoft.com/office/powerpoint/2010/main" val="20753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18Feb2016a: </a:t>
            </a:r>
            <a:r>
              <a:rPr lang="en-US" dirty="0" err="1" smtClean="0"/>
              <a:t>ephys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Quality: very good</a:t>
            </a:r>
          </a:p>
          <a:p>
            <a:r>
              <a:rPr lang="en-US" dirty="0"/>
              <a:t>Mean amplitude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SD: </a:t>
            </a:r>
            <a:endParaRPr lang="en-US" dirty="0" smtClean="0"/>
          </a:p>
          <a:p>
            <a:r>
              <a:rPr lang="en-US" dirty="0" smtClean="0"/>
              <a:t>Overall </a:t>
            </a:r>
            <a:r>
              <a:rPr lang="en-US" dirty="0"/>
              <a:t>failure rate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1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18Feb2016c: ephys summary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Quality: Very good</a:t>
            </a:r>
          </a:p>
          <a:p>
            <a:r>
              <a:rPr lang="en-US" smtClean="0"/>
              <a:t>Mean EPSC amplitude: 0.95119 mV</a:t>
            </a:r>
          </a:p>
          <a:p>
            <a:pPr lvl="1"/>
            <a:r>
              <a:rPr lang="en-US" smtClean="0"/>
              <a:t>SD: 0.79018 mV</a:t>
            </a:r>
          </a:p>
          <a:p>
            <a:r>
              <a:rPr lang="en-US" smtClean="0"/>
              <a:t>Overall failure rate: 9.524%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22Feb2016c: complete trace</a:t>
            </a:r>
            <a:br>
              <a:rPr lang="en-US" dirty="0" smtClean="0"/>
            </a:br>
            <a:r>
              <a:rPr lang="en-US" dirty="0" smtClean="0"/>
              <a:t>4 synapses identified (30</a:t>
            </a:r>
            <a:r>
              <a:rPr lang="en-US" smtClean="0"/>
              <a:t>% confidence)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0"/>
          <a:stretch/>
        </p:blipFill>
        <p:spPr>
          <a:xfrm>
            <a:off x="2496244" y="1690688"/>
            <a:ext cx="7199512" cy="4710112"/>
          </a:xfrm>
        </p:spPr>
      </p:pic>
      <p:sp>
        <p:nvSpPr>
          <p:cNvPr id="13" name="Oval 12"/>
          <p:cNvSpPr/>
          <p:nvPr/>
        </p:nvSpPr>
        <p:spPr>
          <a:xfrm>
            <a:off x="5915025" y="40767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02325" y="409257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95975" y="41148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56275" y="409575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51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670175" y="4105461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13 Apr 2015 a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94175" y="4105461"/>
            <a:ext cx="476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1/3 SOM-Pyr cnx are on apical dendrite  33%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270375" y="3495861"/>
            <a:ext cx="508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7/11 SOM-Pyr cnx are on apical dendrite  63.7%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593975" y="3495861"/>
            <a:ext cx="1570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26 Mar 2015 c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060575" y="5400861"/>
            <a:ext cx="706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Mean for n=2 is 48% of pyr-SOM connections are on apical dendrite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127375" y="1057461"/>
            <a:ext cx="507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Where are Som-Pyr synapses onto L2 neurons?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7849" y="162179"/>
            <a:ext cx="5650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Jyotsna Pilli analysis, spring 2015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6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410200" y="500856"/>
            <a:ext cx="938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SOM-RS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057400" y="348456"/>
            <a:ext cx="8382000" cy="6286500"/>
            <a:chOff x="609600" y="381000"/>
            <a:chExt cx="8382000" cy="6286500"/>
          </a:xfrm>
        </p:grpSpPr>
        <p:pic>
          <p:nvPicPr>
            <p:cNvPr id="6" name="Picture 4" descr="exp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1000"/>
              <a:ext cx="8382000" cy="628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5410200" y="4081463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197475" y="4148138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05400" y="4038600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94288" y="4078288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78388" y="3727450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21200" y="4089400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959225" y="3768725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78213" y="3522663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436938" y="3622675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60750" y="3810000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486150" y="3902075"/>
              <a:ext cx="76200" cy="76200"/>
            </a:xfrm>
            <a:prstGeom prst="ellipse">
              <a:avLst/>
            </a:prstGeom>
            <a:noFill/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5562600" y="653256"/>
            <a:ext cx="938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SOM-RS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451725" y="5718969"/>
            <a:ext cx="319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/>
              <a:t>RS is red soma and dendrites</a:t>
            </a:r>
          </a:p>
          <a:p>
            <a:r>
              <a:rPr lang="en-US" altLang="en-US"/>
              <a:t>SOM is blue soma and axon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346950" y="6580981"/>
            <a:ext cx="3244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z="1000" i="1"/>
              <a:t>All connections verified by 3d imaging in neuroexplorer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096000" y="-32544"/>
            <a:ext cx="431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7/11 SOM-Pyr cnx are on apical dendrite</a:t>
            </a:r>
          </a:p>
        </p:txBody>
      </p:sp>
    </p:spTree>
    <p:extLst>
      <p:ext uri="{BB962C8B-B14F-4D97-AF65-F5344CB8AC3E}">
        <p14:creationId xmlns:p14="http://schemas.microsoft.com/office/powerpoint/2010/main" val="24112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xp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5613648" y="5334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13 Apr 2015 a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7366248" y="609600"/>
            <a:ext cx="3049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>
                <a:latin typeface="Calibri" pitchFamily="34" charset="0"/>
              </a:rPr>
              <a:t>SOM-RS conenctions displayed</a:t>
            </a:r>
          </a:p>
        </p:txBody>
      </p:sp>
      <p:sp>
        <p:nvSpPr>
          <p:cNvPr id="5" name="Oval 4"/>
          <p:cNvSpPr/>
          <p:nvPr/>
        </p:nvSpPr>
        <p:spPr>
          <a:xfrm rot="4986539">
            <a:off x="4426198" y="3086100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 rot="4986539">
            <a:off x="5088186" y="3970338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rot="4986539">
            <a:off x="5164386" y="4046538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016373" y="5675313"/>
            <a:ext cx="2965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/>
              <a:t>RS red soma and dendrites</a:t>
            </a:r>
          </a:p>
          <a:p>
            <a:r>
              <a:rPr lang="en-US" altLang="en-US"/>
              <a:t>SOM blue soma and axon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550398" y="6613525"/>
            <a:ext cx="3244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sz="1000" i="1"/>
              <a:t>All connections verified by 3d imaging in neuroexplorer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299448" y="0"/>
            <a:ext cx="418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1/3 SOM-Pyr cnx are on apical dendrite</a:t>
            </a:r>
          </a:p>
        </p:txBody>
      </p:sp>
    </p:spTree>
    <p:extLst>
      <p:ext uri="{BB962C8B-B14F-4D97-AF65-F5344CB8AC3E}">
        <p14:creationId xmlns:p14="http://schemas.microsoft.com/office/powerpoint/2010/main" val="29734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4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22Feb2016c: </a:t>
            </a:r>
            <a:r>
              <a:rPr lang="en-US" dirty="0" err="1" smtClean="0"/>
              <a:t>Pyr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2119058" y="1425101"/>
            <a:ext cx="7953883" cy="5432899"/>
          </a:xfrm>
        </p:spPr>
      </p:pic>
      <p:sp>
        <p:nvSpPr>
          <p:cNvPr id="9" name="Oval 8"/>
          <p:cNvSpPr/>
          <p:nvPr/>
        </p:nvSpPr>
        <p:spPr>
          <a:xfrm>
            <a:off x="5889625" y="405765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76925" y="407352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70575" y="409575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30875" y="40767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22Feb2016c: SST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Pyr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3"/>
          <a:stretch/>
        </p:blipFill>
        <p:spPr>
          <a:xfrm>
            <a:off x="2133718" y="1506651"/>
            <a:ext cx="7924563" cy="5215164"/>
          </a:xfrm>
        </p:spPr>
      </p:pic>
    </p:spTree>
    <p:extLst>
      <p:ext uri="{BB962C8B-B14F-4D97-AF65-F5344CB8AC3E}">
        <p14:creationId xmlns:p14="http://schemas.microsoft.com/office/powerpoint/2010/main" val="126621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BF, 40X</a:t>
            </a:r>
            <a:endParaRPr lang="en-US" dirty="0"/>
          </a:p>
        </p:txBody>
      </p:sp>
      <p:pic>
        <p:nvPicPr>
          <p:cNvPr id="4" name="2016-7-20 17Mar2016g 40x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7963" y="1444969"/>
            <a:ext cx="6876073" cy="5156585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5506808" y="4307507"/>
            <a:ext cx="0" cy="301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7262" y="4609347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SST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011917" y="3733177"/>
            <a:ext cx="308577" cy="15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51738" y="3809269"/>
            <a:ext cx="7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7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complete trace</a:t>
            </a:r>
            <a:br>
              <a:rPr lang="en-US" dirty="0" smtClean="0"/>
            </a:br>
            <a:r>
              <a:rPr lang="en-US" dirty="0" smtClean="0"/>
              <a:t>5 synapses identified (85% confidence)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11"/>
          <a:stretch/>
        </p:blipFill>
        <p:spPr>
          <a:xfrm>
            <a:off x="1347249" y="1690688"/>
            <a:ext cx="9497502" cy="4871477"/>
          </a:xfrm>
        </p:spPr>
      </p:pic>
      <p:sp>
        <p:nvSpPr>
          <p:cNvPr id="6" name="Oval 5"/>
          <p:cNvSpPr/>
          <p:nvPr/>
        </p:nvSpPr>
        <p:spPr>
          <a:xfrm>
            <a:off x="6344572" y="4726718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64860" y="486494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371210" y="4901723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77560" y="497087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70591" y="5041266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</a:t>
            </a:r>
            <a:r>
              <a:rPr lang="en-US" dirty="0" err="1" smtClean="0"/>
              <a:t>Pyr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SST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261100" y="37592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73800" y="38481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80150" y="38735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86500" y="392747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83325" y="397510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99"/>
          <a:stretch/>
        </p:blipFill>
        <p:spPr>
          <a:xfrm>
            <a:off x="1230458" y="1631717"/>
            <a:ext cx="9731084" cy="5167312"/>
          </a:xfrm>
        </p:spPr>
      </p:pic>
      <p:sp>
        <p:nvSpPr>
          <p:cNvPr id="13" name="Oval 12"/>
          <p:cNvSpPr/>
          <p:nvPr/>
        </p:nvSpPr>
        <p:spPr>
          <a:xfrm>
            <a:off x="6355860" y="4743650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76148" y="4881872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82498" y="4918655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88848" y="4987807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81879" y="5058198"/>
            <a:ext cx="45719" cy="45719"/>
          </a:xfrm>
          <a:prstGeom prst="ellipse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0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17Mar2016g: SST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Pyr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5"/>
          <a:stretch/>
        </p:blipFill>
        <p:spPr>
          <a:xfrm>
            <a:off x="1401272" y="1711953"/>
            <a:ext cx="9389455" cy="4922763"/>
          </a:xfrm>
        </p:spPr>
      </p:pic>
    </p:spTree>
    <p:extLst>
      <p:ext uri="{BB962C8B-B14F-4D97-AF65-F5344CB8AC3E}">
        <p14:creationId xmlns:p14="http://schemas.microsoft.com/office/powerpoint/2010/main" val="67585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617</Words>
  <Application>Microsoft Office PowerPoint</Application>
  <PresentationFormat>Custom</PresentationFormat>
  <Paragraphs>138</Paragraphs>
  <Slides>33</Slides>
  <Notes>4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SST  Pyr connections</vt:lpstr>
      <vt:lpstr>22Feb2016c: BF, 40X</vt:lpstr>
      <vt:lpstr>22Feb2016c: complete trace 4 synapses identified (30% confidence)</vt:lpstr>
      <vt:lpstr>22Feb2016c: Pyr  SST</vt:lpstr>
      <vt:lpstr>22Feb2016c: SST  Pyr</vt:lpstr>
      <vt:lpstr>17Mar2016g: BF, 40X</vt:lpstr>
      <vt:lpstr>17Mar2016g: complete trace 5 synapses identified (85% confidence)</vt:lpstr>
      <vt:lpstr>17Mar2016g: Pyr  SST</vt:lpstr>
      <vt:lpstr>17Mar2016g: SST  Pyr</vt:lpstr>
      <vt:lpstr>17Mar2016g: small EPSC</vt:lpstr>
      <vt:lpstr>17Mar2016g: medium EPSC</vt:lpstr>
      <vt:lpstr>17Mar2016g: large EPSC</vt:lpstr>
      <vt:lpstr>17Mar2016g: ephys summary</vt:lpstr>
      <vt:lpstr>5May2016a: BF, 40X</vt:lpstr>
      <vt:lpstr>5May2016a: complete trace 10 synapses identified (80% confidence)</vt:lpstr>
      <vt:lpstr>5May2016a: Pyr  SST</vt:lpstr>
      <vt:lpstr>5May2016a: SST  Pyr</vt:lpstr>
      <vt:lpstr>5May2016a: small EPSC</vt:lpstr>
      <vt:lpstr>5May2016a: medium EPSC</vt:lpstr>
      <vt:lpstr>5May2016a: ephys summary</vt:lpstr>
      <vt:lpstr>18Feb2016a: BF, 40X</vt:lpstr>
      <vt:lpstr>18Feb2016a: complete trace 3 synapses identified (55% confidence)</vt:lpstr>
      <vt:lpstr>18Feb2016a: Pyr  SST</vt:lpstr>
      <vt:lpstr>18Feb2016a: SST  Pyr</vt:lpstr>
      <vt:lpstr>18Feb2016a: small EPSC</vt:lpstr>
      <vt:lpstr>18Feb2016a: medium EPSC</vt:lpstr>
      <vt:lpstr>18Feb2016a: large EPSC</vt:lpstr>
      <vt:lpstr>18Feb2016a: ephys summary</vt:lpstr>
      <vt:lpstr>18Feb2016c: ephys 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SST  Pyr connections</dc:title>
  <dc:creator>Rogan Grant</dc:creator>
  <cp:lastModifiedBy>Alison</cp:lastModifiedBy>
  <cp:revision>30</cp:revision>
  <cp:lastPrinted>2016-08-08T20:03:01Z</cp:lastPrinted>
  <dcterms:created xsi:type="dcterms:W3CDTF">2016-07-30T20:35:28Z</dcterms:created>
  <dcterms:modified xsi:type="dcterms:W3CDTF">2017-06-26T19:01:02Z</dcterms:modified>
</cp:coreProperties>
</file>